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58" r:id="rId4"/>
    <p:sldId id="270" r:id="rId5"/>
    <p:sldId id="260" r:id="rId6"/>
    <p:sldId id="268" r:id="rId7"/>
    <p:sldId id="262" r:id="rId8"/>
    <p:sldId id="271" r:id="rId9"/>
    <p:sldId id="264" r:id="rId10"/>
    <p:sldId id="265" r:id="rId11"/>
    <p:sldId id="266" r:id="rId12"/>
    <p:sldId id="272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0" d="100"/>
          <a:sy n="30" d="100"/>
        </p:scale>
        <p:origin x="-2885" y="-1315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SI.Ovchinnikova\Desktop\ЛМП презент\Безимени слайд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SI.Ovchinnikova\Desktop\ЛМП презент\Безимени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SI.Ovchinnikova\Desktop\ЛМП презент\Безимени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SI.Ovchinnikova\Desktop\ЛМП презент\Безимени слайд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SI.Ovchinnikova\Desktop\ЛМП презент\Безимени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SI.Ovchinnikova\Desktop\ЛМП презент\Безимени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SI.Ovchinnikova\Desktop\ЛМП презент\Безимени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pic>
        <p:nvPicPr>
          <p:cNvPr id="6147" name="Picture 3" descr="C:\Users\SI.Ovchinnikova\Desktop\ЛМП презент\Безимени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SI.Ovchinnikova\Desktop\ЛМП презент\Безимени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6002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SI.Ovchinnikova\Desktop\ЛМП презент\Безимени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SI.Ovchinnikova\Desktop\ЛМП презент\Безимени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SI.Ovchinnikova\Desktop\ЛМП презент\Безимени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SI.Ovchinnikova\Desktop\ЛМП презент\Безимени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Экран (16:9)</PresentationFormat>
  <Paragraphs>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Овчинникова Светлана Юрьевна</dc:creator>
  <cp:lastModifiedBy>SI.Ovchinnikova</cp:lastModifiedBy>
  <cp:revision>11</cp:revision>
  <dcterms:created xsi:type="dcterms:W3CDTF">2019-12-16T16:36:59Z</dcterms:created>
  <dcterms:modified xsi:type="dcterms:W3CDTF">2019-12-17T12:30:21Z</dcterms:modified>
</cp:coreProperties>
</file>